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145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A709-CE3E-5F3B-CBAD-EF5A8E26C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8CA4A-5638-69C1-04F6-7815592EB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A414A-69F7-EAB7-4652-66B772A05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B8672-6B51-D5CA-3D07-87DF9DFB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C463D-D364-7392-77AB-6DD10A87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418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08DA-BD39-7F47-EFB6-F1260F3D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67510-E863-AD84-93BB-CB133E63D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5F3A9-320E-973A-8621-B450ED3C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275DE-00E7-5BBC-682C-2BF22440D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726FB-792D-295C-B6B3-E1A492B5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004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AC2326-54F6-0CCD-838F-F7A3AA8F9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B2DE5-5348-430C-6C91-B72A72141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2FC26-5997-1DD6-AE32-C327EB76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15950-854B-DDC4-6095-87D75A4F9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9D053-0587-4D37-6CAB-51672AE0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150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3530E-7B83-69CF-F266-B3C6EAB5B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190E0-492E-AD19-6663-4398E1426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8752-E801-4E08-4436-3F4B463C1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86451-58A9-B945-2E1A-2F732CFD4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B69E8-0132-6665-1FCF-C06EBBF4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891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77FE9-751C-4697-C80B-D28A43FE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C3CBC-CA9B-6978-464D-83E36F357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61358-A815-E4D0-F663-898E8C3F4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2A70E-8C50-2BE1-923B-A8C345E53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26E62-F421-7BA8-F627-676DC0262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034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9CA3A-D70A-7189-1608-82EEB549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0807-A30E-EC6D-87A0-9535E3AFFC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1CDDC-A40E-F968-DB99-F723EFEA1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51B8F-E08B-7000-2701-1AA761A2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BBB1D-47EB-D450-4379-FF84FFBCC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45EBC-92B4-F4A1-3D8A-F7F564F1D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802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62B8-509A-938A-90E3-BD9FA5228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A4BCA-9624-2F62-BAC5-C9F881B4F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74FA4B-3C32-38F2-06C0-1CC35219F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AA9F15-4452-F3C7-5A95-F443548CF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8BC1D-2AD4-0066-9CE5-0471B43B6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913526-09AD-A942-74A2-0C6382260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8B249C-C0D2-9EFC-99CF-B30D01FC7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97FCF3-164B-0E83-459E-79B46A57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657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CA2B5-783D-40BC-585A-DB1192ED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5F1ED-F4D1-C96D-A851-81A3B95CC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0CEB17-1C4E-025B-25A9-9222DADB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7840D-C190-BB84-4BE4-BEFD5AC0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798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0946A7-A45A-7F03-64C1-7D03A0ECD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426DFE-B07E-6D77-3D1A-7B0C42AD5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A7582-21EC-5DAD-0361-6CC3BA0EF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671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C9779-0718-1D80-04FF-57DDB5B92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7D2D1-C6BF-2CC7-1177-69806BE5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416D7-9F51-4F82-DC3F-57E2EAD64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2E3D35-7577-1758-9AF4-7F23BC7AB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0C58B-8785-5D16-7AD4-9EBA09C90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7FD36-8125-BCEA-7913-03376AC8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47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9788-7747-39C4-6534-FB5F4422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2BAD4-1B8F-8870-BDB6-30F8D66ACF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701E2-8392-BFA5-42C7-DC6B71E42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156EA-1E89-71D2-A81B-4902179B9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17275-DD95-50B0-2255-69F59CE99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06143-3C55-D57E-BCE0-B93A1506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726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076AC-1907-57D5-A357-0AEEC49E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4929F-E3A7-876F-ACA0-6D1361B94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716B8-CA50-367F-32D7-F8BAB82750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68C1E-1BBD-C23F-2D97-D2005D41E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97658-2843-7FE0-1F5A-F72DF41A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775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81381C-A416-40B2-5CC8-EB8088C90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96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1B1F6-A208-C44F-5099-BF5A89C61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74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227DAF-1142-6216-953B-2173768DF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" y="0"/>
            <a:ext cx="12107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0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63323-464F-B942-6971-D466F65F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0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EADF1-778F-A584-4F7E-A663EC87B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02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0E8D51-5652-A6D1-B35D-6000E5DC3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85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97D50-EB24-7AFF-088C-A12006F1D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88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279C5-E578-9AEC-A764-03E4AD97A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66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4B1AB3-A14E-4AAB-71BD-5FD86E964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A5B93-3E5D-5DAF-B241-B1AD065DE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10"/>
            <a:ext cx="12192000" cy="707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39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sandhiya Duraisamy</dc:creator>
  <cp:lastModifiedBy>sandhiya Duraisamy</cp:lastModifiedBy>
  <cp:revision>1</cp:revision>
  <dcterms:created xsi:type="dcterms:W3CDTF">2023-10-10T04:41:23Z</dcterms:created>
  <dcterms:modified xsi:type="dcterms:W3CDTF">2023-10-10T04:53:36Z</dcterms:modified>
</cp:coreProperties>
</file>